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2" y="-12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CD10-B5F2-4C90-BFC0-C2034C265C0B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5891-42FC-414D-AB63-94CFEC463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750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CD10-B5F2-4C90-BFC0-C2034C265C0B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5891-42FC-414D-AB63-94CFEC463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83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CD10-B5F2-4C90-BFC0-C2034C265C0B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5891-42FC-414D-AB63-94CFEC463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055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CD10-B5F2-4C90-BFC0-C2034C265C0B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5891-42FC-414D-AB63-94CFEC463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940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CD10-B5F2-4C90-BFC0-C2034C265C0B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5891-42FC-414D-AB63-94CFEC463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676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CD10-B5F2-4C90-BFC0-C2034C265C0B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5891-42FC-414D-AB63-94CFEC463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625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CD10-B5F2-4C90-BFC0-C2034C265C0B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5891-42FC-414D-AB63-94CFEC463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218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CD10-B5F2-4C90-BFC0-C2034C265C0B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5891-42FC-414D-AB63-94CFEC463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361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CD10-B5F2-4C90-BFC0-C2034C265C0B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5891-42FC-414D-AB63-94CFEC463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547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CD10-B5F2-4C90-BFC0-C2034C265C0B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5891-42FC-414D-AB63-94CFEC463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081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CD10-B5F2-4C90-BFC0-C2034C265C0B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5891-42FC-414D-AB63-94CFEC463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174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CD10-B5F2-4C90-BFC0-C2034C265C0B}" type="datetimeFigureOut">
              <a:rPr lang="en-US" smtClean="0"/>
              <a:pPr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15891-42FC-414D-AB63-94CFEC463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470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Solid Waste Incineration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Committee chairman</a:t>
            </a:r>
          </a:p>
          <a:p>
            <a:r>
              <a:rPr lang="en-US" i="1" dirty="0" smtClean="0"/>
              <a:t>Names of committee members</a:t>
            </a:r>
            <a:endParaRPr lang="en-US" i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316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/>
              <a:t>What is Waste Incineration?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i="1" dirty="0" smtClean="0"/>
              <a:t>Use Google to find a waste incineration image and save it to your computer.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i="1" dirty="0" smtClean="0"/>
              <a:t>Choose Insert &gt; Picture from the toolbar to add your image to the slide (replace the giraffe). Make sure to give credit for the picture per your teacher’s requirements.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i="1" dirty="0" smtClean="0"/>
              <a:t>Add text to briefly describe solid waste incineration.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371599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Your job is to engage and inform your audience on your topic.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562600" y="3012140"/>
            <a:ext cx="2586693" cy="335571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601465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/>
              <a:t>Incineration Benefits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038600" cy="4724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i="1" dirty="0" smtClean="0"/>
              <a:t>Benefits</a:t>
            </a:r>
          </a:p>
          <a:p>
            <a:pPr>
              <a:spcBef>
                <a:spcPts val="600"/>
              </a:spcBef>
            </a:pPr>
            <a:r>
              <a:rPr lang="en-US" sz="2400" b="1" i="1" dirty="0" smtClean="0"/>
              <a:t>Possible entries here could include:</a:t>
            </a:r>
          </a:p>
          <a:p>
            <a:pPr>
              <a:spcBef>
                <a:spcPts val="600"/>
              </a:spcBef>
            </a:pPr>
            <a:endParaRPr lang="en-US" sz="2400" b="1" i="1" dirty="0" smtClean="0"/>
          </a:p>
          <a:p>
            <a:pPr>
              <a:spcBef>
                <a:spcPts val="600"/>
              </a:spcBef>
            </a:pPr>
            <a:r>
              <a:rPr lang="en-US" sz="2400" b="1" i="1" dirty="0" smtClean="0"/>
              <a:t>Reduced volume of product (saves land space)</a:t>
            </a:r>
          </a:p>
          <a:p>
            <a:pPr>
              <a:spcBef>
                <a:spcPts val="600"/>
              </a:spcBef>
            </a:pPr>
            <a:r>
              <a:rPr lang="en-US" sz="2400" b="1" i="1" dirty="0" smtClean="0"/>
              <a:t>Odor-free residue</a:t>
            </a:r>
          </a:p>
          <a:p>
            <a:pPr>
              <a:spcBef>
                <a:spcPts val="600"/>
              </a:spcBef>
            </a:pPr>
            <a:r>
              <a:rPr lang="en-US" sz="2400" b="1" i="1" dirty="0" smtClean="0"/>
              <a:t>Potential energy production</a:t>
            </a:r>
          </a:p>
          <a:p>
            <a:pPr>
              <a:spcBef>
                <a:spcPts val="600"/>
              </a:spcBef>
            </a:pPr>
            <a:endParaRPr lang="en-US" sz="2400" b="1" i="1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400" b="1" i="1" dirty="0" smtClean="0"/>
              <a:t>Add topics and explanations as needed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91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/>
              <a:t>Incineration Disadvantages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3733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/>
              <a:t>Disadvantages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b="1" i="1" dirty="0" smtClean="0"/>
              <a:t>Possible entries here could include:</a:t>
            </a:r>
          </a:p>
          <a:p>
            <a:pPr>
              <a:spcBef>
                <a:spcPts val="600"/>
              </a:spcBef>
            </a:pPr>
            <a:endParaRPr lang="en-US" sz="2400" b="1" i="1" dirty="0"/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b="1" i="1" dirty="0" smtClean="0"/>
              <a:t>Toxic by-products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b="1" i="1" dirty="0" smtClean="0"/>
              <a:t>CO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 emissions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b="1" i="1" dirty="0" smtClean="0"/>
              <a:t>Expensive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endParaRPr lang="en-US" sz="2400" b="1" i="1" dirty="0"/>
          </a:p>
          <a:p>
            <a:pPr>
              <a:spcBef>
                <a:spcPts val="600"/>
              </a:spcBef>
            </a:pPr>
            <a:r>
              <a:rPr lang="en-US" sz="2400" b="1" i="1" dirty="0" smtClean="0"/>
              <a:t>Add topics and explanations as needed</a:t>
            </a:r>
            <a:endParaRPr lang="en-US" sz="2400" b="1" i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95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Waste Incineration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Insert no more than 6 minutes of video or parts of videos about solid waste incineration. 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290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Committee’s </a:t>
            </a:r>
            <a:r>
              <a:rPr lang="en-US" dirty="0"/>
              <a:t>O</a:t>
            </a:r>
            <a:r>
              <a:rPr lang="en-US" dirty="0" smtClean="0"/>
              <a:t>pinions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</a:t>
            </a:r>
            <a:r>
              <a:rPr lang="en-US" i="1" dirty="0" smtClean="0"/>
              <a:t>ummarize what your committee has learned and how your committee feels about incineration as a solution to waste management.</a:t>
            </a:r>
            <a:endParaRPr lang="en-US" i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803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olutions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397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Today</a:t>
            </a:r>
            <a:endParaRPr lang="en-US" sz="36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1) What are the alternatives to incineration of the solid waste we already produce?</a:t>
            </a:r>
          </a:p>
          <a:p>
            <a:r>
              <a:rPr lang="en-US" i="1" dirty="0" smtClean="0"/>
              <a:t> 2) </a:t>
            </a:r>
            <a:r>
              <a:rPr lang="en-US" i="1" dirty="0"/>
              <a:t>H</a:t>
            </a:r>
            <a:r>
              <a:rPr lang="en-US" i="1" dirty="0" smtClean="0"/>
              <a:t>ow </a:t>
            </a:r>
            <a:r>
              <a:rPr lang="en-US" i="1" dirty="0"/>
              <a:t>are </a:t>
            </a:r>
            <a:r>
              <a:rPr lang="en-US" i="1" dirty="0" smtClean="0"/>
              <a:t>these alternatives </a:t>
            </a:r>
            <a:r>
              <a:rPr lang="en-US" i="1" dirty="0"/>
              <a:t>better or worse</a:t>
            </a:r>
            <a:r>
              <a:rPr lang="en-US" i="1" dirty="0" smtClean="0"/>
              <a:t>?</a:t>
            </a:r>
          </a:p>
          <a:p>
            <a:r>
              <a:rPr lang="en-US" i="1" dirty="0" smtClean="0"/>
              <a:t>3) Why do other countries choose to do more or less incineration than the U.S.?</a:t>
            </a:r>
            <a:endParaRPr lang="en-US" i="1" dirty="0"/>
          </a:p>
          <a:p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</a:t>
            </a:r>
            <a:r>
              <a:rPr lang="en-US" sz="36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omorrow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i="1" dirty="0"/>
              <a:t>1</a:t>
            </a:r>
            <a:r>
              <a:rPr lang="en-US" i="1" dirty="0" smtClean="0"/>
              <a:t>.</a:t>
            </a:r>
            <a:r>
              <a:rPr lang="en-US" i="1" dirty="0"/>
              <a:t>)What life changes </a:t>
            </a:r>
            <a:r>
              <a:rPr lang="en-US" i="1" dirty="0" smtClean="0"/>
              <a:t>can you </a:t>
            </a:r>
            <a:r>
              <a:rPr lang="en-US" i="1" dirty="0"/>
              <a:t>recommend that everyone at the</a:t>
            </a:r>
            <a:r>
              <a:rPr lang="en-US" i="1" dirty="0" smtClean="0"/>
              <a:t> Summit </a:t>
            </a:r>
            <a:r>
              <a:rPr lang="en-US" i="1" dirty="0"/>
              <a:t>can consider adopting to reduce </a:t>
            </a:r>
            <a:r>
              <a:rPr lang="en-US" i="1" dirty="0" smtClean="0"/>
              <a:t> </a:t>
            </a:r>
            <a:r>
              <a:rPr lang="en-US" i="1" dirty="0"/>
              <a:t>the amount of </a:t>
            </a:r>
            <a:r>
              <a:rPr lang="en-US" i="1" dirty="0" smtClean="0"/>
              <a:t>solid waste </a:t>
            </a:r>
            <a:r>
              <a:rPr lang="en-US" i="1" dirty="0"/>
              <a:t>they </a:t>
            </a:r>
            <a:r>
              <a:rPr lang="en-US" i="1" dirty="0" smtClean="0"/>
              <a:t>create</a:t>
            </a:r>
            <a:r>
              <a:rPr lang="en-US" i="1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063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8717</TotalTime>
  <Words>256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Solid Waste Incineration</vt:lpstr>
      <vt:lpstr>What is Waste Incineration?</vt:lpstr>
      <vt:lpstr>Incineration Benefits</vt:lpstr>
      <vt:lpstr>Incineration Disadvantages</vt:lpstr>
      <vt:lpstr>Waste Incineration Practices</vt:lpstr>
      <vt:lpstr>Committee’s Opinions </vt:lpstr>
      <vt:lpstr>Solutions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E-Waste</dc:title>
  <dc:creator>Theresa Springer</dc:creator>
  <cp:lastModifiedBy>Amy</cp:lastModifiedBy>
  <cp:revision>29</cp:revision>
  <dcterms:created xsi:type="dcterms:W3CDTF">2013-02-20T19:18:34Z</dcterms:created>
  <dcterms:modified xsi:type="dcterms:W3CDTF">2013-02-20T19:22:19Z</dcterms:modified>
</cp:coreProperties>
</file>