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456" y="-1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8F720-4AE5-4D01-88D4-20EE4F8EE95E}" type="datetimeFigureOut">
              <a:rPr lang="en-US" smtClean="0"/>
              <a:t>2/22/13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F360E-240D-4433-8779-EB3CBAC06F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are viewing this presentation on a Mac, the embedded</a:t>
            </a:r>
            <a:r>
              <a:rPr lang="en-US" baseline="0" dirty="0" smtClean="0"/>
              <a:t> videos will not play.  Switching to a Windows computer should fix this problem.  Feel free to contact Jeff Ravage, </a:t>
            </a:r>
            <a:r>
              <a:rPr lang="en-US" baseline="0" dirty="0" err="1" smtClean="0"/>
              <a:t>CUSP’s</a:t>
            </a:r>
            <a:r>
              <a:rPr lang="en-US" baseline="0" dirty="0" smtClean="0"/>
              <a:t> Deputy Operations Director/ IT Specialist, at </a:t>
            </a:r>
            <a:r>
              <a:rPr lang="en-US" baseline="0" dirty="0" err="1" smtClean="0"/>
              <a:t>ravage@uppersouthplatte.org</a:t>
            </a:r>
            <a:r>
              <a:rPr lang="en-US" baseline="0" dirty="0" smtClean="0"/>
              <a:t> if you have additional questions about embedded videos.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360E-240D-4433-8779-EB3CBAC06F2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are viewing this presentation on a Mac, the embedded</a:t>
            </a:r>
            <a:r>
              <a:rPr lang="en-US" baseline="0" dirty="0" smtClean="0"/>
              <a:t> videos will not play.  Switching to a Windows computer should fix this problem.  Feel free to contact Jeff Ravage, </a:t>
            </a:r>
            <a:r>
              <a:rPr lang="en-US" baseline="0" dirty="0" err="1" smtClean="0"/>
              <a:t>CUSP’s</a:t>
            </a:r>
            <a:r>
              <a:rPr lang="en-US" baseline="0" dirty="0" smtClean="0"/>
              <a:t> Deputy Operations Director/ IT Specialist, at </a:t>
            </a:r>
            <a:r>
              <a:rPr lang="en-US" baseline="0" dirty="0" err="1" smtClean="0"/>
              <a:t>ravage@uppersouthplatte.org</a:t>
            </a:r>
            <a:r>
              <a:rPr lang="en-US" baseline="0" dirty="0" smtClean="0"/>
              <a:t> if you have additional questions about embedded videos.   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360E-240D-4433-8779-EB3CBAC06F2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3B1AF-37B7-9E46-8851-CD9871D581A8}" type="datetime1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0333A-525A-3C4F-835D-B663928CD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520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6DAA9-5E64-954C-B1EE-8F56C7FDB8F8}" type="datetime1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3863-2F0E-5749-9894-3BAB001AE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016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56375-F7B7-DE43-837B-D428972B3E50}" type="datetime1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CAB2A-6D91-C846-90EC-64E4C85AF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573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803F1-6792-4842-A729-50A6F9ED6DC4}" type="datetime1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63473-284B-4648-8E69-78BB04D3D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219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1402E-6A16-2543-AC4F-01393F798C20}" type="datetime1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546E6-2876-2549-B81E-C5EFF3B68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169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B690E-4C69-8548-96F6-0F8DEE49BA71}" type="datetime1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81BB-B913-DE4C-AC37-68A2C42EB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007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3AD7F-D229-D148-8063-D968F6AC85F3}" type="datetime1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88AD5-054F-7C4C-A96D-62289BF21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784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12465-CA4C-1B4B-B73A-112AC0BAC062}" type="datetime1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29DB7-BCBD-514F-B18F-13520A5BF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423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43581-E407-7848-B918-80CC7A9F1764}" type="datetime1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9C05F-2A2B-F84C-90A4-8DF134682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99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89625-08F8-7D4A-897D-5DF2C8905691}" type="datetime1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D024A-8A4B-9449-B620-0CE1E282C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983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7DDF-33D7-4E41-9743-4C5B4D3622B9}" type="datetime1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1B946-5148-3E40-AE6E-83C7309D2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440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0498A5A9-BEFA-F34A-8534-CC6127FE5996}" type="datetime1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8E643288-C0CE-2543-97D7-396A747F4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64" charset="-128"/>
          <a:cs typeface="ＭＳ Ｐゴシック" pitchFamily="6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64" charset="-128"/>
          <a:cs typeface="ＭＳ Ｐゴシック" pitchFamily="6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6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6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6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6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video" Target="file://localhost/http/::www.youtube.com:v:k8l_KgXHZwk%3Fversion=3&amp;hl=en_US" TargetMode="Externa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video" Target="file://localhost/http/::www.youtube.com:v:2VrrxMIiwgQ%3Fversion=3&amp;hl=en_US" TargetMode="Externa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/>
          <a:p>
            <a:pPr eaLnBrk="1" hangingPunct="1"/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Welcome to the Summit on</a:t>
            </a:r>
            <a:br>
              <a:rPr lang="en-US" b="1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REDUCING SOLID WASTE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7543800" cy="2514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sz="2700">
              <a:solidFill>
                <a:srgbClr val="898989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Committee: </a:t>
            </a:r>
            <a:r>
              <a:rPr lang="en-US" sz="2700" i="1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Trash in the Ocean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700">
              <a:solidFill>
                <a:srgbClr val="898989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Chairman: </a:t>
            </a:r>
            <a:r>
              <a:rPr lang="en-US" sz="2700" i="1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Theresa Springer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Members: </a:t>
            </a:r>
            <a:r>
              <a:rPr lang="en-US" sz="2700" i="1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Marti Campbell &amp; Jeff Ravage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i="1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Coalition for the Upper South Platte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700">
              <a:solidFill>
                <a:srgbClr val="898989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/>
          <a:lstStyle/>
          <a:p>
            <a:pPr eaLnBrk="1" hangingPunct="1"/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It appears it’s up to your generation to find a solution to the world’s TRASH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Marti_2\Local Settings\Temporary Internet Files\Content.IE5\Z3Y0PQ5X\MC90017435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98825"/>
            <a:ext cx="3757613" cy="322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066800" y="990600"/>
            <a:ext cx="7467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>
                <a:latin typeface="Calibri" charset="0"/>
              </a:rPr>
              <a:t>A </a:t>
            </a:r>
            <a:r>
              <a:rPr lang="en-US" sz="3600" b="1">
                <a:latin typeface="Calibri" charset="0"/>
              </a:rPr>
              <a:t>SUMMIT</a:t>
            </a:r>
            <a:r>
              <a:rPr lang="en-US" sz="3600">
                <a:latin typeface="Calibri" charset="0"/>
              </a:rPr>
              <a:t> is an organized event where different people from different fields of study come together to find solutions to a common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381000" y="1046163"/>
            <a:ext cx="4114800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b="1">
                <a:latin typeface="Calibri" charset="0"/>
              </a:rPr>
              <a:t>The problem:</a:t>
            </a:r>
          </a:p>
          <a:p>
            <a:pPr algn="ctr" eaLnBrk="1" hangingPunct="1"/>
            <a:r>
              <a:rPr lang="en-US" sz="4400" b="1">
                <a:latin typeface="Calibri" charset="0"/>
              </a:rPr>
              <a:t> </a:t>
            </a:r>
            <a:r>
              <a:rPr lang="en-US" sz="4400" b="1" u="sng">
                <a:latin typeface="Calibri" charset="0"/>
              </a:rPr>
              <a:t>TOO </a:t>
            </a:r>
          </a:p>
          <a:p>
            <a:pPr algn="ctr" eaLnBrk="1" hangingPunct="1"/>
            <a:r>
              <a:rPr lang="en-US" sz="4400" b="1" u="sng">
                <a:latin typeface="Calibri" charset="0"/>
              </a:rPr>
              <a:t>MUCH </a:t>
            </a:r>
          </a:p>
          <a:p>
            <a:pPr algn="ctr" eaLnBrk="1" hangingPunct="1"/>
            <a:r>
              <a:rPr lang="en-US" sz="4400" b="1" u="sng">
                <a:latin typeface="Calibri" charset="0"/>
              </a:rPr>
              <a:t>TRASH</a:t>
            </a:r>
            <a:r>
              <a:rPr lang="en-US" sz="4400" b="1">
                <a:latin typeface="Calibri" charset="0"/>
              </a:rPr>
              <a:t> </a:t>
            </a:r>
          </a:p>
          <a:p>
            <a:pPr eaLnBrk="1" hangingPunct="1"/>
            <a:r>
              <a:rPr lang="en-US" sz="1800">
                <a:latin typeface="Calibri" charset="0"/>
              </a:rPr>
              <a:t/>
            </a:r>
            <a:br>
              <a:rPr lang="en-US" sz="1800">
                <a:latin typeface="Calibri" charset="0"/>
              </a:rPr>
            </a:br>
            <a:endParaRPr lang="en-US" sz="1800">
              <a:latin typeface="Calibri" charset="0"/>
            </a:endParaRPr>
          </a:p>
        </p:txBody>
      </p:sp>
      <p:pic>
        <p:nvPicPr>
          <p:cNvPr id="15362" name="Picture 2" descr="C:\Documents and Settings\Marti_2\Local Settings\Temporary Internet Files\Content.IE5\KGJ2P1IX\MC90005505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7388" y="714375"/>
            <a:ext cx="415290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81000" y="4799013"/>
            <a:ext cx="83820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b="1">
                <a:latin typeface="Calibri" charset="0"/>
              </a:rPr>
              <a:t>Focus: </a:t>
            </a:r>
            <a:r>
              <a:rPr lang="en-US" sz="3600" b="1">
                <a:latin typeface="Calibri" charset="0"/>
              </a:rPr>
              <a:t>REDUCE THE AMOUNT OF TRASH</a:t>
            </a:r>
          </a:p>
          <a:p>
            <a:pPr eaLnBrk="1" hangingPunct="1"/>
            <a:endParaRPr lang="en-US" sz="36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C:\Documents and Settings\Marti_2\Local Settings\Temporary Internet Files\Content.IE5\HQ2V8HBJ\MC90004781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527050"/>
            <a:ext cx="3276600" cy="55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5099050" y="1219200"/>
            <a:ext cx="3505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>
                <a:latin typeface="Calibri" charset="0"/>
              </a:rPr>
              <a:t>Did you know that garbage/trash has a history?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3352800" y="28956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VIDEO</a:t>
            </a:r>
          </a:p>
        </p:txBody>
      </p:sp>
      <p:pic>
        <p:nvPicPr>
          <p:cNvPr id="17411" name="Picture 3"/>
          <p:cNvPicPr/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2400"/>
            <a:ext cx="8324850" cy="624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4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7411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1905000" y="914400"/>
            <a:ext cx="6019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>
                <a:latin typeface="Calibri" charset="0"/>
              </a:rPr>
              <a:t>The focus of this committee is  </a:t>
            </a:r>
            <a:r>
              <a:rPr lang="en-US" sz="3600" b="1" u="sng">
                <a:latin typeface="Calibri" charset="0"/>
              </a:rPr>
              <a:t>Trash in the Ocean</a:t>
            </a:r>
            <a:r>
              <a:rPr lang="en-US" sz="3600" b="1">
                <a:latin typeface="Calibri" charset="0"/>
              </a:rPr>
              <a:t> </a:t>
            </a:r>
          </a:p>
          <a:p>
            <a:pPr eaLnBrk="1" hangingPunct="1"/>
            <a:endParaRPr lang="en-US" sz="3600" b="1">
              <a:latin typeface="Calibri" charset="0"/>
            </a:endParaRPr>
          </a:p>
          <a:p>
            <a:pPr algn="ctr" eaLnBrk="1" hangingPunct="1"/>
            <a:r>
              <a:rPr lang="en-US" sz="3600" b="1">
                <a:latin typeface="Calibri" charset="0"/>
              </a:rPr>
              <a:t>Let</a:t>
            </a:r>
            <a:r>
              <a:rPr lang="ja-JP" altLang="en-US" sz="3600" b="1">
                <a:latin typeface="Calibri" charset="0"/>
              </a:rPr>
              <a:t>’</a:t>
            </a:r>
            <a:r>
              <a:rPr lang="en-US" altLang="ja-JP" sz="3600" b="1">
                <a:latin typeface="Calibri" charset="0"/>
              </a:rPr>
              <a:t>s take a closer look….</a:t>
            </a:r>
            <a:endParaRPr lang="en-US" sz="3600" b="1">
              <a:latin typeface="Calibri" charset="0"/>
            </a:endParaRPr>
          </a:p>
        </p:txBody>
      </p:sp>
      <p:pic>
        <p:nvPicPr>
          <p:cNvPr id="18434" name="Picture 2" descr="C:\Documents and Settings\Marti_2\Local Settings\Temporary Internet Files\Content.IE5\POYER7JR\MC90044045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7238" y="3886200"/>
            <a:ext cx="3235325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3581400" y="28956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video</a:t>
            </a:r>
          </a:p>
        </p:txBody>
      </p:sp>
      <p:pic>
        <p:nvPicPr>
          <p:cNvPr id="19459" name="Picture 3"/>
          <p:cNvPicPr/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138" y="381000"/>
            <a:ext cx="8001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4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9459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Documents and Settings\Marti_2\Local Settings\Temporary Internet Files\Content.IE5\HQ2V8HBJ\MC9004348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6163" y="2400300"/>
            <a:ext cx="367665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3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97113"/>
            <a:ext cx="3151188" cy="388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1524000" y="609600"/>
            <a:ext cx="7010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latin typeface="Calibri" charset="0"/>
              </a:rPr>
              <a:t>What in the world can we do about all this trash?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842963" y="762000"/>
            <a:ext cx="75438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400" b="1">
                <a:latin typeface="Calibri" charset="0"/>
              </a:rPr>
              <a:t>Who has to take on the</a:t>
            </a:r>
          </a:p>
          <a:p>
            <a:pPr algn="ctr" eaLnBrk="1" hangingPunct="1"/>
            <a:r>
              <a:rPr lang="en-US" sz="5400" b="1">
                <a:latin typeface="Calibri" charset="0"/>
              </a:rPr>
              <a:t>responsibility for this problem?</a:t>
            </a:r>
          </a:p>
          <a:p>
            <a:pPr algn="ctr" eaLnBrk="1" hangingPunct="1"/>
            <a:endParaRPr lang="en-US" sz="5400" b="1">
              <a:latin typeface="Calibri" charset="0"/>
            </a:endParaRPr>
          </a:p>
          <a:p>
            <a:pPr algn="ctr" eaLnBrk="1" hangingPunct="1"/>
            <a:r>
              <a:rPr lang="en-US" sz="5400" b="1">
                <a:latin typeface="Calibri" charset="0"/>
              </a:rPr>
              <a:t>What do </a:t>
            </a:r>
            <a:r>
              <a:rPr lang="en-US" sz="5400" b="1" u="sng">
                <a:latin typeface="Calibri" charset="0"/>
              </a:rPr>
              <a:t>you</a:t>
            </a:r>
            <a:r>
              <a:rPr lang="en-US" sz="5400" b="1">
                <a:latin typeface="Calibri" charset="0"/>
              </a:rPr>
              <a:t> want for the future?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265</Words>
  <Application>Microsoft Macintosh PowerPoint</Application>
  <PresentationFormat>On-screen Show (4:3)</PresentationFormat>
  <Paragraphs>30</Paragraphs>
  <Slides>10</Slides>
  <Notes>2</Notes>
  <HiddenSlides>0</HiddenSlides>
  <MMClips>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Welcome to the Summit on REDUCING SOLID WASTE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It appears it’s up to your generation to find a solution to the world’s TRASH problem.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Summit on REDUCING SOLID WASTE</dc:title>
  <dc:creator>Lenovo User</dc:creator>
  <cp:lastModifiedBy>Amy</cp:lastModifiedBy>
  <cp:revision>11</cp:revision>
  <dcterms:created xsi:type="dcterms:W3CDTF">2013-02-22T19:32:08Z</dcterms:created>
  <dcterms:modified xsi:type="dcterms:W3CDTF">2013-02-22T19:40:18Z</dcterms:modified>
</cp:coreProperties>
</file>