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A9FCB8C-D3EB-ED4F-8DD6-32FAA3D52C68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DE628AC-2A74-9748-8BCB-EEFDB604D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00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These are highlights. The bullet points will help you to tell some of the interesting stories about the prince and the latest president.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DFE042-76EF-0245-AFB5-3CEE9AB1929B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With all the resources available to me, which one would I not want to be without? 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37EC8D-5505-E54F-8FC0-7D23F02B6843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795BA-010B-3547-9876-24B7A5C6297E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D428-8AE8-8140-849B-E99F1E73A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0581-AA52-1C48-81F9-39156A5A8977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D06A-AAFD-BC4F-ACB7-504B6BAB6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8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40198-7D96-D645-9250-29C657D13775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CE277-11E7-6044-B019-265B93E46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D7D0-98E9-E24A-82ED-D93678945CF9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DB288-4FAC-4F4D-A5F9-FCB749ED7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8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6EF4-378C-FF4B-93F9-02083193990D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435D-4059-A84F-9491-DAE2ACAA3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6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9AA5F-0F63-D946-A9FD-3E39BA5FC0CF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CF1D2-A16E-D049-B046-114FF5728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8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B538-5D5F-FB4D-8547-C60975547A4E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5E37E-37D5-6E48-946E-F48FDC9EA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0BCF-7D4A-B046-9611-E346DBCBCCD8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6C5A2-5AB5-8545-B267-246B28015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4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0A730-E977-4647-A1C0-3A9459632047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84DC-8736-B34A-A344-159D9A406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2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29891-879D-CC49-95F0-49F36B5A382C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A74BE-52A0-D144-A278-20D3CBBC7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8FB5A-D6F3-BB43-B964-5D4C1A7026A2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8EAD8-B28A-B64C-B8CA-70092A395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F3D0FA0B-40B6-D841-BBFF-AC9043D8944B}" type="datetime1">
              <a:rPr lang="en-US"/>
              <a:pPr>
                <a:defRPr/>
              </a:pPr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42B771F-7DD0-4E48-BF06-3FAF333A8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>
                <a:solidFill>
                  <a:srgbClr val="898989"/>
                </a:solidFill>
                <a:latin typeface="Calibri" charset="0"/>
              </a:rPr>
              <a:t>Chairman's name</a:t>
            </a:r>
          </a:p>
          <a:p>
            <a:pPr eaLnBrk="1" hangingPunct="1"/>
            <a:r>
              <a:rPr lang="en-US" i="1">
                <a:solidFill>
                  <a:srgbClr val="898989"/>
                </a:solidFill>
                <a:latin typeface="Calibri" charset="0"/>
              </a:rPr>
              <a:t>Committee members names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1905000"/>
            <a:ext cx="7772400" cy="14700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Trash in Developing Countries</a:t>
            </a:r>
            <a:endParaRPr lang="en-US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600199"/>
          </a:xfrm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Brazil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419600"/>
          </a:xfrm>
        </p:spPr>
        <p:txBody>
          <a:bodyPr/>
          <a:lstStyle/>
          <a:p>
            <a:pPr eaLnBrk="1" hangingPunct="1"/>
            <a:r>
              <a:rPr lang="en-US" i="1">
                <a:solidFill>
                  <a:srgbClr val="898989"/>
                </a:solidFill>
                <a:latin typeface="Calibri" charset="0"/>
              </a:rPr>
              <a:t>Insert a map of where Brazil is in the world.</a:t>
            </a:r>
          </a:p>
          <a:p>
            <a:pPr eaLnBrk="1" hangingPunct="1"/>
            <a:endParaRPr lang="en-US" i="1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Rio de </a:t>
            </a:r>
            <a:r>
              <a:rPr lang="en-US" sz="6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Janeiro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</a:rPr>
              <a:t>Insert a map of Brazil with Rio de Janeiro pointed out (highlighted)</a:t>
            </a:r>
            <a:r>
              <a:rPr lang="en-US">
                <a:latin typeface="Calibri" charset="0"/>
              </a:rPr>
              <a:t>. 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Brazil Government 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Colony of Portugal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S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on of Portugal prince declares Portugal free in 1889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M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ulti-racial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Coffee replaces sugar as main export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Coffee brokers took over the government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Military takes over in 1930s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1989: gained freedom for military rule &amp; voted in 1</a:t>
            </a:r>
            <a:r>
              <a:rPr lang="en-US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st</a:t>
            </a:r>
            <a:r>
              <a:rPr lang="en-US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 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president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2010: voted in 1st female president, </a:t>
            </a:r>
            <a:r>
              <a:rPr lang="en-US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Delma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 </a:t>
            </a:r>
            <a:r>
              <a:rPr lang="en-US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R</a:t>
            </a:r>
            <a:r>
              <a:rPr lang="en-US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n-ea"/>
                <a:cs typeface="+mn-cs"/>
              </a:rPr>
              <a:t>ousseff</a:t>
            </a:r>
            <a:endParaRPr lang="en-US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Brazil Culture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</a:rPr>
              <a:t>Compare and contrast Brazil’s culture with the culture of the United States. How are they similar and how are they different?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Brazil Culture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</a:rPr>
              <a:t>How have geographic factors influenced human settlement and economic activities?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Catadores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</a:rPr>
              <a:t>Insert you video here about trash in Brazil and the role of the Catadores.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Conclusions &amp; Solutions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>
                <a:latin typeface="Calibri" charset="0"/>
              </a:rPr>
              <a:t>Committee conclusions/opinions about and solutions for the trash problem in Brazil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210</Words>
  <Application>Microsoft Macintosh PowerPoint</Application>
  <PresentationFormat>On-screen Show (4:3)</PresentationFormat>
  <Paragraphs>28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ＭＳ Ｐゴシック</vt:lpstr>
      <vt:lpstr>Calibri</vt:lpstr>
      <vt:lpstr>Office Theme</vt:lpstr>
      <vt:lpstr>PowerPoint Presentation</vt:lpstr>
      <vt:lpstr>Brazil</vt:lpstr>
      <vt:lpstr>Rio de Janeiro </vt:lpstr>
      <vt:lpstr>Brazil Government </vt:lpstr>
      <vt:lpstr>Brazil Culture</vt:lpstr>
      <vt:lpstr>Brazil Culture</vt:lpstr>
      <vt:lpstr>Catadores</vt:lpstr>
      <vt:lpstr>Conclusions &amp; 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 in Developing Countries</dc:title>
  <dc:creator>Theresa Springer</dc:creator>
  <cp:lastModifiedBy>Amy Kennedy</cp:lastModifiedBy>
  <cp:revision>12</cp:revision>
  <dcterms:created xsi:type="dcterms:W3CDTF">2012-08-06T21:53:09Z</dcterms:created>
  <dcterms:modified xsi:type="dcterms:W3CDTF">2013-02-21T20:20:10Z</dcterms:modified>
</cp:coreProperties>
</file>